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>
      <p:cViewPr varScale="1">
        <p:scale>
          <a:sx n="143" d="100"/>
          <a:sy n="143" d="100"/>
        </p:scale>
        <p:origin x="120" y="5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C29E12-467D-4855-92E7-B9DA3B1FBBBE}"/>
              </a:ext>
            </a:extLst>
          </p:cNvPr>
          <p:cNvSpPr/>
          <p:nvPr/>
        </p:nvSpPr>
        <p:spPr>
          <a:xfrm>
            <a:off x="6934200" y="76200"/>
            <a:ext cx="5181600" cy="1143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DB9A1C7D-1AC5-48D8-890F-4488396A7EC3}"/>
              </a:ext>
            </a:extLst>
          </p:cNvPr>
          <p:cNvSpPr/>
          <p:nvPr/>
        </p:nvSpPr>
        <p:spPr>
          <a:xfrm>
            <a:off x="6858000" y="76199"/>
            <a:ext cx="4724399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TERIYAKI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E8F584-6503-47B6-BE22-8B0903DC4268}"/>
              </a:ext>
            </a:extLst>
          </p:cNvPr>
          <p:cNvSpPr txBox="1"/>
          <p:nvPr/>
        </p:nvSpPr>
        <p:spPr>
          <a:xfrm>
            <a:off x="6971557" y="742399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SERVER WITH: </a:t>
            </a:r>
            <a:r>
              <a:rPr lang="en-US" sz="1400" dirty="0"/>
              <a:t>• Steamed Rice • Mixed Vegetables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67B80A-A0C0-4CFB-9618-CF284794B8C0}"/>
              </a:ext>
            </a:extLst>
          </p:cNvPr>
          <p:cNvSpPr/>
          <p:nvPr/>
        </p:nvSpPr>
        <p:spPr>
          <a:xfrm>
            <a:off x="6934200" y="1219199"/>
            <a:ext cx="2590800" cy="20546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3EC83E-F53C-4320-8192-A140396C505D}"/>
              </a:ext>
            </a:extLst>
          </p:cNvPr>
          <p:cNvSpPr/>
          <p:nvPr/>
        </p:nvSpPr>
        <p:spPr>
          <a:xfrm>
            <a:off x="9525000" y="1219199"/>
            <a:ext cx="2590800" cy="20546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F66689-9776-45FC-AD7A-18985DB4094C}"/>
              </a:ext>
            </a:extLst>
          </p:cNvPr>
          <p:cNvSpPr/>
          <p:nvPr/>
        </p:nvSpPr>
        <p:spPr>
          <a:xfrm>
            <a:off x="6935684" y="3273830"/>
            <a:ext cx="2590800" cy="20546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4BC05D-7DE3-45F5-AF2B-65D529B9DDE1}"/>
              </a:ext>
            </a:extLst>
          </p:cNvPr>
          <p:cNvSpPr/>
          <p:nvPr/>
        </p:nvSpPr>
        <p:spPr>
          <a:xfrm>
            <a:off x="9525000" y="3273830"/>
            <a:ext cx="2590800" cy="20546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110041-6C68-44A1-AA3A-4C727EFABD0C}"/>
              </a:ext>
            </a:extLst>
          </p:cNvPr>
          <p:cNvSpPr/>
          <p:nvPr/>
        </p:nvSpPr>
        <p:spPr>
          <a:xfrm>
            <a:off x="6932716" y="5328460"/>
            <a:ext cx="2590800" cy="1447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46B6219-9475-46A7-A73C-C1D907A07236}"/>
              </a:ext>
            </a:extLst>
          </p:cNvPr>
          <p:cNvSpPr/>
          <p:nvPr/>
        </p:nvSpPr>
        <p:spPr>
          <a:xfrm>
            <a:off x="9522032" y="5328462"/>
            <a:ext cx="2590800" cy="1447798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Substitute Steamed</a:t>
            </a:r>
          </a:p>
          <a:p>
            <a:pPr algn="ctr"/>
            <a:r>
              <a:rPr lang="en-US" dirty="0"/>
              <a:t>Rice with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5AB34-033F-487A-AB5B-3F46867E91EF}"/>
              </a:ext>
            </a:extLst>
          </p:cNvPr>
          <p:cNvSpPr/>
          <p:nvPr/>
        </p:nvSpPr>
        <p:spPr>
          <a:xfrm>
            <a:off x="76200" y="5867400"/>
            <a:ext cx="6781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 Chicken $1.69</a:t>
            </a:r>
          </a:p>
          <a:p>
            <a:pPr algn="ctr"/>
            <a:r>
              <a:rPr lang="en-US" dirty="0"/>
              <a:t>(4 oz.) 170 Cal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76200" y="4343400"/>
            <a:ext cx="6781800" cy="1447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Chicken Teriyaki $6.39</a:t>
            </a:r>
          </a:p>
          <a:p>
            <a:pPr algn="ctr"/>
            <a:r>
              <a:rPr lang="en-US" dirty="0"/>
              <a:t>640 Cal</a:t>
            </a:r>
          </a:p>
          <a:p>
            <a:pPr algn="ctr"/>
            <a:r>
              <a:rPr lang="en-US" dirty="0"/>
              <a:t>SERVED WITH: • Mixed Vegetables • Steamed Rice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4CEF0F1-0393-4298-810E-2A2927A306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76199"/>
            <a:ext cx="6735454" cy="419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85729B8D-9663-4CA4-A034-098062DAAB28}"/>
              </a:ext>
            </a:extLst>
          </p:cNvPr>
          <p:cNvSpPr/>
          <p:nvPr/>
        </p:nvSpPr>
        <p:spPr>
          <a:xfrm>
            <a:off x="76200" y="76200"/>
            <a:ext cx="4648200" cy="609600"/>
          </a:xfrm>
          <a:prstGeom prst="round1Rect">
            <a:avLst/>
          </a:prstGeom>
          <a:solidFill>
            <a:schemeClr val="accent4"/>
          </a:solidFill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SIDE ORDERS</a:t>
            </a: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100</TotalTime>
  <Words>51</Words>
  <Application>Microsoft Office PowerPoint</Application>
  <PresentationFormat>Widescreen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10</cp:revision>
  <dcterms:created xsi:type="dcterms:W3CDTF">2019-04-22T00:54:34Z</dcterms:created>
  <dcterms:modified xsi:type="dcterms:W3CDTF">2019-04-22T10:55:01Z</dcterms:modified>
</cp:coreProperties>
</file>

<file path=docProps/thumbnail.jpeg>
</file>